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C28"/>
    <a:srgbClr val="E69527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9" d="100"/>
          <a:sy n="59" d="100"/>
        </p:scale>
        <p:origin x="96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3357" y="5629495"/>
            <a:ext cx="17383207" cy="9123390"/>
          </a:xfrm>
          <a:prstGeom prst="rect">
            <a:avLst/>
          </a:prstGeom>
        </p:spPr>
      </p:pic>
      <p:sp>
        <p:nvSpPr>
          <p:cNvPr id="53" name="Rectángulo 52"/>
          <p:cNvSpPr/>
          <p:nvPr/>
        </p:nvSpPr>
        <p:spPr>
          <a:xfrm>
            <a:off x="9101439" y="14053402"/>
            <a:ext cx="12219852" cy="486924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/>
          <p:cNvSpPr/>
          <p:nvPr/>
        </p:nvSpPr>
        <p:spPr>
          <a:xfrm>
            <a:off x="139882" y="21745094"/>
            <a:ext cx="10658494" cy="608780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5680942" y="-1"/>
            <a:ext cx="5912531" cy="5044033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438911" y="556132"/>
            <a:ext cx="14619185" cy="4125019"/>
          </a:xfrm>
          <a:prstGeom prst="rect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009630"/>
            <a:ext cx="8372856" cy="5288280"/>
          </a:xfrm>
          <a:prstGeom prst="rect">
            <a:avLst/>
          </a:prstGeom>
        </p:spPr>
      </p:pic>
      <p:sp>
        <p:nvSpPr>
          <p:cNvPr id="41" name="CuadroTexto 40"/>
          <p:cNvSpPr txBox="1"/>
          <p:nvPr/>
        </p:nvSpPr>
        <p:spPr>
          <a:xfrm>
            <a:off x="11989400" y="25245991"/>
            <a:ext cx="88459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>
                <a:latin typeface="Helvetica Light"/>
                <a:cs typeface="Helvetica Light"/>
              </a:rPr>
              <a:t>REFERENCIAS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520066" y="20805941"/>
            <a:ext cx="9801225" cy="2990119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Triángulo isósceles 54"/>
          <p:cNvSpPr/>
          <p:nvPr/>
        </p:nvSpPr>
        <p:spPr>
          <a:xfrm rot="16200000">
            <a:off x="10661437" y="25593136"/>
            <a:ext cx="1561071" cy="866782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53"/>
          <p:cNvSpPr/>
          <p:nvPr/>
        </p:nvSpPr>
        <p:spPr>
          <a:xfrm>
            <a:off x="13674508" y="6790286"/>
            <a:ext cx="7646783" cy="487552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3834046" y="6974198"/>
            <a:ext cx="73958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63E786B-09C4-CE45-A0E9-E3413559410F}"/>
              </a:ext>
            </a:extLst>
          </p:cNvPr>
          <p:cNvSpPr txBox="1"/>
          <p:nvPr/>
        </p:nvSpPr>
        <p:spPr>
          <a:xfrm>
            <a:off x="799015" y="1038321"/>
            <a:ext cx="13679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376BF94-CDCD-DA4B-B65A-BE9EDE1EE21A}"/>
              </a:ext>
            </a:extLst>
          </p:cNvPr>
          <p:cNvSpPr txBox="1"/>
          <p:nvPr/>
        </p:nvSpPr>
        <p:spPr>
          <a:xfrm>
            <a:off x="13660518" y="6026193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OBJETIVO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B29864E-8E46-0640-BE7C-6A6F3D5BBFC6}"/>
              </a:ext>
            </a:extLst>
          </p:cNvPr>
          <p:cNvSpPr txBox="1"/>
          <p:nvPr/>
        </p:nvSpPr>
        <p:spPr>
          <a:xfrm>
            <a:off x="16222656" y="13196520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A431B5A-0F14-FF44-8B37-67C50EAAE7F4}"/>
              </a:ext>
            </a:extLst>
          </p:cNvPr>
          <p:cNvSpPr txBox="1"/>
          <p:nvPr/>
        </p:nvSpPr>
        <p:spPr>
          <a:xfrm>
            <a:off x="11441972" y="20000205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MÉTODO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15984AC-8191-B34E-9BE6-EC3A71EED3AD}"/>
              </a:ext>
            </a:extLst>
          </p:cNvPr>
          <p:cNvSpPr txBox="1"/>
          <p:nvPr/>
        </p:nvSpPr>
        <p:spPr>
          <a:xfrm>
            <a:off x="139882" y="20821764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RESULTADOS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2F347F-7F03-FB46-9D72-053E512664FF}"/>
              </a:ext>
            </a:extLst>
          </p:cNvPr>
          <p:cNvSpPr txBox="1"/>
          <p:nvPr/>
        </p:nvSpPr>
        <p:spPr>
          <a:xfrm>
            <a:off x="9348337" y="14337569"/>
            <a:ext cx="11744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37F283B-2E66-4542-92D1-17C921069371}"/>
              </a:ext>
            </a:extLst>
          </p:cNvPr>
          <p:cNvSpPr txBox="1"/>
          <p:nvPr/>
        </p:nvSpPr>
        <p:spPr>
          <a:xfrm>
            <a:off x="11748522" y="20997819"/>
            <a:ext cx="9344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F0D65C3-23B7-DD44-8B27-2F0554063A83}"/>
              </a:ext>
            </a:extLst>
          </p:cNvPr>
          <p:cNvSpPr txBox="1"/>
          <p:nvPr/>
        </p:nvSpPr>
        <p:spPr>
          <a:xfrm>
            <a:off x="231718" y="22220554"/>
            <a:ext cx="105666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E197D7E-0F4A-E347-9119-1EF531BA8052}"/>
              </a:ext>
            </a:extLst>
          </p:cNvPr>
          <p:cNvSpPr txBox="1"/>
          <p:nvPr/>
        </p:nvSpPr>
        <p:spPr>
          <a:xfrm>
            <a:off x="2074486" y="2659079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B8AF3D6A-6506-5B4D-A66A-2A6AF4DA3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3649" y="28058531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BAB8754-FEC7-334C-BA8F-6D6490B3BA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0967" y="162105"/>
            <a:ext cx="6016300" cy="471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332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17</cp:revision>
  <dcterms:created xsi:type="dcterms:W3CDTF">2018-03-20T00:18:28Z</dcterms:created>
  <dcterms:modified xsi:type="dcterms:W3CDTF">2018-04-03T22:36:38Z</dcterms:modified>
</cp:coreProperties>
</file>